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</p:sldIdLst>
  <p:sldSz cx="11112500" cy="80470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797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3438" y="1316958"/>
            <a:ext cx="9445625" cy="2801561"/>
          </a:xfrm>
        </p:spPr>
        <p:txBody>
          <a:bodyPr anchor="b"/>
          <a:lstStyle>
            <a:lvl1pPr algn="ctr">
              <a:defRPr sz="704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9063" y="4226558"/>
            <a:ext cx="8334375" cy="1942838"/>
          </a:xfrm>
        </p:spPr>
        <p:txBody>
          <a:bodyPr/>
          <a:lstStyle>
            <a:lvl1pPr marL="0" indent="0" algn="ctr">
              <a:buNone/>
              <a:defRPr sz="2816"/>
            </a:lvl1pPr>
            <a:lvl2pPr marL="536478" indent="0" algn="ctr">
              <a:buNone/>
              <a:defRPr sz="2347"/>
            </a:lvl2pPr>
            <a:lvl3pPr marL="1072957" indent="0" algn="ctr">
              <a:buNone/>
              <a:defRPr sz="2112"/>
            </a:lvl3pPr>
            <a:lvl4pPr marL="1609435" indent="0" algn="ctr">
              <a:buNone/>
              <a:defRPr sz="1877"/>
            </a:lvl4pPr>
            <a:lvl5pPr marL="2145914" indent="0" algn="ctr">
              <a:buNone/>
              <a:defRPr sz="1877"/>
            </a:lvl5pPr>
            <a:lvl6pPr marL="2682392" indent="0" algn="ctr">
              <a:buNone/>
              <a:defRPr sz="1877"/>
            </a:lvl6pPr>
            <a:lvl7pPr marL="3218871" indent="0" algn="ctr">
              <a:buNone/>
              <a:defRPr sz="1877"/>
            </a:lvl7pPr>
            <a:lvl8pPr marL="3755349" indent="0" algn="ctr">
              <a:buNone/>
              <a:defRPr sz="1877"/>
            </a:lvl8pPr>
            <a:lvl9pPr marL="4291828" indent="0" algn="ctr">
              <a:buNone/>
              <a:defRPr sz="1877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36C07-E07B-48C0-A4A2-82EA84659732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16192-21DC-45C8-9290-DB25A67D8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9346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36C07-E07B-48C0-A4A2-82EA84659732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16192-21DC-45C8-9290-DB25A67D8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5126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52383" y="428430"/>
            <a:ext cx="2396133" cy="681949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3985" y="428430"/>
            <a:ext cx="7049492" cy="6819493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36C07-E07B-48C0-A4A2-82EA84659732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16192-21DC-45C8-9290-DB25A67D8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3180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36C07-E07B-48C0-A4A2-82EA84659732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16192-21DC-45C8-9290-DB25A67D8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5196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197" y="2006173"/>
            <a:ext cx="9584531" cy="3347344"/>
          </a:xfrm>
        </p:spPr>
        <p:txBody>
          <a:bodyPr anchor="b"/>
          <a:lstStyle>
            <a:lvl1pPr>
              <a:defRPr sz="704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197" y="5385184"/>
            <a:ext cx="9584531" cy="1760289"/>
          </a:xfrm>
        </p:spPr>
        <p:txBody>
          <a:bodyPr/>
          <a:lstStyle>
            <a:lvl1pPr marL="0" indent="0">
              <a:buNone/>
              <a:defRPr sz="2816">
                <a:solidFill>
                  <a:schemeClr val="tx1">
                    <a:tint val="82000"/>
                  </a:schemeClr>
                </a:solidFill>
              </a:defRPr>
            </a:lvl1pPr>
            <a:lvl2pPr marL="536478" indent="0">
              <a:buNone/>
              <a:defRPr sz="2347">
                <a:solidFill>
                  <a:schemeClr val="tx1">
                    <a:tint val="82000"/>
                  </a:schemeClr>
                </a:solidFill>
              </a:defRPr>
            </a:lvl2pPr>
            <a:lvl3pPr marL="1072957" indent="0">
              <a:buNone/>
              <a:defRPr sz="2112">
                <a:solidFill>
                  <a:schemeClr val="tx1">
                    <a:tint val="82000"/>
                  </a:schemeClr>
                </a:solidFill>
              </a:defRPr>
            </a:lvl3pPr>
            <a:lvl4pPr marL="1609435" indent="0">
              <a:buNone/>
              <a:defRPr sz="1877">
                <a:solidFill>
                  <a:schemeClr val="tx1">
                    <a:tint val="82000"/>
                  </a:schemeClr>
                </a:solidFill>
              </a:defRPr>
            </a:lvl4pPr>
            <a:lvl5pPr marL="2145914" indent="0">
              <a:buNone/>
              <a:defRPr sz="1877">
                <a:solidFill>
                  <a:schemeClr val="tx1">
                    <a:tint val="82000"/>
                  </a:schemeClr>
                </a:solidFill>
              </a:defRPr>
            </a:lvl5pPr>
            <a:lvl6pPr marL="2682392" indent="0">
              <a:buNone/>
              <a:defRPr sz="1877">
                <a:solidFill>
                  <a:schemeClr val="tx1">
                    <a:tint val="82000"/>
                  </a:schemeClr>
                </a:solidFill>
              </a:defRPr>
            </a:lvl6pPr>
            <a:lvl7pPr marL="3218871" indent="0">
              <a:buNone/>
              <a:defRPr sz="1877">
                <a:solidFill>
                  <a:schemeClr val="tx1">
                    <a:tint val="82000"/>
                  </a:schemeClr>
                </a:solidFill>
              </a:defRPr>
            </a:lvl7pPr>
            <a:lvl8pPr marL="3755349" indent="0">
              <a:buNone/>
              <a:defRPr sz="1877">
                <a:solidFill>
                  <a:schemeClr val="tx1">
                    <a:tint val="82000"/>
                  </a:schemeClr>
                </a:solidFill>
              </a:defRPr>
            </a:lvl8pPr>
            <a:lvl9pPr marL="4291828" indent="0">
              <a:buNone/>
              <a:defRPr sz="1877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36C07-E07B-48C0-A4A2-82EA84659732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16192-21DC-45C8-9290-DB25A67D8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4528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3984" y="2142151"/>
            <a:ext cx="4722813" cy="51057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25703" y="2142151"/>
            <a:ext cx="4722813" cy="51057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36C07-E07B-48C0-A4A2-82EA84659732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16192-21DC-45C8-9290-DB25A67D8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3747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432" y="428432"/>
            <a:ext cx="9584531" cy="155538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433" y="1972642"/>
            <a:ext cx="4701108" cy="966762"/>
          </a:xfrm>
        </p:spPr>
        <p:txBody>
          <a:bodyPr anchor="b"/>
          <a:lstStyle>
            <a:lvl1pPr marL="0" indent="0">
              <a:buNone/>
              <a:defRPr sz="2816" b="1"/>
            </a:lvl1pPr>
            <a:lvl2pPr marL="536478" indent="0">
              <a:buNone/>
              <a:defRPr sz="2347" b="1"/>
            </a:lvl2pPr>
            <a:lvl3pPr marL="1072957" indent="0">
              <a:buNone/>
              <a:defRPr sz="2112" b="1"/>
            </a:lvl3pPr>
            <a:lvl4pPr marL="1609435" indent="0">
              <a:buNone/>
              <a:defRPr sz="1877" b="1"/>
            </a:lvl4pPr>
            <a:lvl5pPr marL="2145914" indent="0">
              <a:buNone/>
              <a:defRPr sz="1877" b="1"/>
            </a:lvl5pPr>
            <a:lvl6pPr marL="2682392" indent="0">
              <a:buNone/>
              <a:defRPr sz="1877" b="1"/>
            </a:lvl6pPr>
            <a:lvl7pPr marL="3218871" indent="0">
              <a:buNone/>
              <a:defRPr sz="1877" b="1"/>
            </a:lvl7pPr>
            <a:lvl8pPr marL="3755349" indent="0">
              <a:buNone/>
              <a:defRPr sz="1877" b="1"/>
            </a:lvl8pPr>
            <a:lvl9pPr marL="4291828" indent="0">
              <a:buNone/>
              <a:defRPr sz="1877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5433" y="2939404"/>
            <a:ext cx="4701108" cy="432342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25704" y="1972642"/>
            <a:ext cx="4724260" cy="966762"/>
          </a:xfrm>
        </p:spPr>
        <p:txBody>
          <a:bodyPr anchor="b"/>
          <a:lstStyle>
            <a:lvl1pPr marL="0" indent="0">
              <a:buNone/>
              <a:defRPr sz="2816" b="1"/>
            </a:lvl1pPr>
            <a:lvl2pPr marL="536478" indent="0">
              <a:buNone/>
              <a:defRPr sz="2347" b="1"/>
            </a:lvl2pPr>
            <a:lvl3pPr marL="1072957" indent="0">
              <a:buNone/>
              <a:defRPr sz="2112" b="1"/>
            </a:lvl3pPr>
            <a:lvl4pPr marL="1609435" indent="0">
              <a:buNone/>
              <a:defRPr sz="1877" b="1"/>
            </a:lvl4pPr>
            <a:lvl5pPr marL="2145914" indent="0">
              <a:buNone/>
              <a:defRPr sz="1877" b="1"/>
            </a:lvl5pPr>
            <a:lvl6pPr marL="2682392" indent="0">
              <a:buNone/>
              <a:defRPr sz="1877" b="1"/>
            </a:lvl6pPr>
            <a:lvl7pPr marL="3218871" indent="0">
              <a:buNone/>
              <a:defRPr sz="1877" b="1"/>
            </a:lvl7pPr>
            <a:lvl8pPr marL="3755349" indent="0">
              <a:buNone/>
              <a:defRPr sz="1877" b="1"/>
            </a:lvl8pPr>
            <a:lvl9pPr marL="4291828" indent="0">
              <a:buNone/>
              <a:defRPr sz="1877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25704" y="2939404"/>
            <a:ext cx="4724260" cy="432342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36C07-E07B-48C0-A4A2-82EA84659732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16192-21DC-45C8-9290-DB25A67D8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0759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36C07-E07B-48C0-A4A2-82EA84659732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16192-21DC-45C8-9290-DB25A67D8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3544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36C07-E07B-48C0-A4A2-82EA84659732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16192-21DC-45C8-9290-DB25A67D8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8749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432" y="536469"/>
            <a:ext cx="3584070" cy="1877642"/>
          </a:xfrm>
        </p:spPr>
        <p:txBody>
          <a:bodyPr anchor="b"/>
          <a:lstStyle>
            <a:lvl1pPr>
              <a:defRPr sz="375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4260" y="1158626"/>
            <a:ext cx="5625703" cy="5718613"/>
          </a:xfrm>
        </p:spPr>
        <p:txBody>
          <a:bodyPr/>
          <a:lstStyle>
            <a:lvl1pPr>
              <a:defRPr sz="3755"/>
            </a:lvl1pPr>
            <a:lvl2pPr>
              <a:defRPr sz="3286"/>
            </a:lvl2pPr>
            <a:lvl3pPr>
              <a:defRPr sz="2816"/>
            </a:lvl3pPr>
            <a:lvl4pPr>
              <a:defRPr sz="2347"/>
            </a:lvl4pPr>
            <a:lvl5pPr>
              <a:defRPr sz="2347"/>
            </a:lvl5pPr>
            <a:lvl6pPr>
              <a:defRPr sz="2347"/>
            </a:lvl6pPr>
            <a:lvl7pPr>
              <a:defRPr sz="2347"/>
            </a:lvl7pPr>
            <a:lvl8pPr>
              <a:defRPr sz="2347"/>
            </a:lvl8pPr>
            <a:lvl9pPr>
              <a:defRPr sz="2347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5432" y="2414111"/>
            <a:ext cx="3584070" cy="4472440"/>
          </a:xfrm>
        </p:spPr>
        <p:txBody>
          <a:bodyPr/>
          <a:lstStyle>
            <a:lvl1pPr marL="0" indent="0">
              <a:buNone/>
              <a:defRPr sz="1877"/>
            </a:lvl1pPr>
            <a:lvl2pPr marL="536478" indent="0">
              <a:buNone/>
              <a:defRPr sz="1643"/>
            </a:lvl2pPr>
            <a:lvl3pPr marL="1072957" indent="0">
              <a:buNone/>
              <a:defRPr sz="1408"/>
            </a:lvl3pPr>
            <a:lvl4pPr marL="1609435" indent="0">
              <a:buNone/>
              <a:defRPr sz="1173"/>
            </a:lvl4pPr>
            <a:lvl5pPr marL="2145914" indent="0">
              <a:buNone/>
              <a:defRPr sz="1173"/>
            </a:lvl5pPr>
            <a:lvl6pPr marL="2682392" indent="0">
              <a:buNone/>
              <a:defRPr sz="1173"/>
            </a:lvl6pPr>
            <a:lvl7pPr marL="3218871" indent="0">
              <a:buNone/>
              <a:defRPr sz="1173"/>
            </a:lvl7pPr>
            <a:lvl8pPr marL="3755349" indent="0">
              <a:buNone/>
              <a:defRPr sz="1173"/>
            </a:lvl8pPr>
            <a:lvl9pPr marL="4291828" indent="0">
              <a:buNone/>
              <a:defRPr sz="1173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36C07-E07B-48C0-A4A2-82EA84659732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16192-21DC-45C8-9290-DB25A67D8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783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432" y="536469"/>
            <a:ext cx="3584070" cy="1877642"/>
          </a:xfrm>
        </p:spPr>
        <p:txBody>
          <a:bodyPr anchor="b"/>
          <a:lstStyle>
            <a:lvl1pPr>
              <a:defRPr sz="3755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24260" y="1158626"/>
            <a:ext cx="5625703" cy="5718613"/>
          </a:xfrm>
        </p:spPr>
        <p:txBody>
          <a:bodyPr anchor="t"/>
          <a:lstStyle>
            <a:lvl1pPr marL="0" indent="0">
              <a:buNone/>
              <a:defRPr sz="3755"/>
            </a:lvl1pPr>
            <a:lvl2pPr marL="536478" indent="0">
              <a:buNone/>
              <a:defRPr sz="3286"/>
            </a:lvl2pPr>
            <a:lvl3pPr marL="1072957" indent="0">
              <a:buNone/>
              <a:defRPr sz="2816"/>
            </a:lvl3pPr>
            <a:lvl4pPr marL="1609435" indent="0">
              <a:buNone/>
              <a:defRPr sz="2347"/>
            </a:lvl4pPr>
            <a:lvl5pPr marL="2145914" indent="0">
              <a:buNone/>
              <a:defRPr sz="2347"/>
            </a:lvl5pPr>
            <a:lvl6pPr marL="2682392" indent="0">
              <a:buNone/>
              <a:defRPr sz="2347"/>
            </a:lvl6pPr>
            <a:lvl7pPr marL="3218871" indent="0">
              <a:buNone/>
              <a:defRPr sz="2347"/>
            </a:lvl7pPr>
            <a:lvl8pPr marL="3755349" indent="0">
              <a:buNone/>
              <a:defRPr sz="2347"/>
            </a:lvl8pPr>
            <a:lvl9pPr marL="4291828" indent="0">
              <a:buNone/>
              <a:defRPr sz="2347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5432" y="2414111"/>
            <a:ext cx="3584070" cy="4472440"/>
          </a:xfrm>
        </p:spPr>
        <p:txBody>
          <a:bodyPr/>
          <a:lstStyle>
            <a:lvl1pPr marL="0" indent="0">
              <a:buNone/>
              <a:defRPr sz="1877"/>
            </a:lvl1pPr>
            <a:lvl2pPr marL="536478" indent="0">
              <a:buNone/>
              <a:defRPr sz="1643"/>
            </a:lvl2pPr>
            <a:lvl3pPr marL="1072957" indent="0">
              <a:buNone/>
              <a:defRPr sz="1408"/>
            </a:lvl3pPr>
            <a:lvl4pPr marL="1609435" indent="0">
              <a:buNone/>
              <a:defRPr sz="1173"/>
            </a:lvl4pPr>
            <a:lvl5pPr marL="2145914" indent="0">
              <a:buNone/>
              <a:defRPr sz="1173"/>
            </a:lvl5pPr>
            <a:lvl6pPr marL="2682392" indent="0">
              <a:buNone/>
              <a:defRPr sz="1173"/>
            </a:lvl6pPr>
            <a:lvl7pPr marL="3218871" indent="0">
              <a:buNone/>
              <a:defRPr sz="1173"/>
            </a:lvl7pPr>
            <a:lvl8pPr marL="3755349" indent="0">
              <a:buNone/>
              <a:defRPr sz="1173"/>
            </a:lvl8pPr>
            <a:lvl9pPr marL="4291828" indent="0">
              <a:buNone/>
              <a:defRPr sz="1173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36C07-E07B-48C0-A4A2-82EA84659732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716192-21DC-45C8-9290-DB25A67D8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0245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3985" y="428432"/>
            <a:ext cx="9584531" cy="15553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3985" y="2142151"/>
            <a:ext cx="9584531" cy="51057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3984" y="7458414"/>
            <a:ext cx="2500313" cy="4284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D36C07-E07B-48C0-A4A2-82EA84659732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1016" y="7458414"/>
            <a:ext cx="3750469" cy="4284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48203" y="7458414"/>
            <a:ext cx="2500313" cy="4284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E716192-21DC-45C8-9290-DB25A67D81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6645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1072957" rtl="0" eaLnBrk="1" latinLnBrk="0" hangingPunct="1">
        <a:lnSpc>
          <a:spcPct val="90000"/>
        </a:lnSpc>
        <a:spcBef>
          <a:spcPct val="0"/>
        </a:spcBef>
        <a:buNone/>
        <a:defRPr sz="516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8239" indent="-268239" algn="l" defTabSz="1072957" rtl="0" eaLnBrk="1" latinLnBrk="0" hangingPunct="1">
        <a:lnSpc>
          <a:spcPct val="90000"/>
        </a:lnSpc>
        <a:spcBef>
          <a:spcPts val="1173"/>
        </a:spcBef>
        <a:buFont typeface="Arial" panose="020B0604020202020204" pitchFamily="34" charset="0"/>
        <a:buChar char="•"/>
        <a:defRPr sz="3286" kern="1200">
          <a:solidFill>
            <a:schemeClr val="tx1"/>
          </a:solidFill>
          <a:latin typeface="+mn-lt"/>
          <a:ea typeface="+mn-ea"/>
          <a:cs typeface="+mn-cs"/>
        </a:defRPr>
      </a:lvl1pPr>
      <a:lvl2pPr marL="804718" indent="-268239" algn="l" defTabSz="1072957" rtl="0" eaLnBrk="1" latinLnBrk="0" hangingPunct="1">
        <a:lnSpc>
          <a:spcPct val="90000"/>
        </a:lnSpc>
        <a:spcBef>
          <a:spcPts val="587"/>
        </a:spcBef>
        <a:buFont typeface="Arial" panose="020B0604020202020204" pitchFamily="34" charset="0"/>
        <a:buChar char="•"/>
        <a:defRPr sz="2816" kern="1200">
          <a:solidFill>
            <a:schemeClr val="tx1"/>
          </a:solidFill>
          <a:latin typeface="+mn-lt"/>
          <a:ea typeface="+mn-ea"/>
          <a:cs typeface="+mn-cs"/>
        </a:defRPr>
      </a:lvl2pPr>
      <a:lvl3pPr marL="1341196" indent="-268239" algn="l" defTabSz="1072957" rtl="0" eaLnBrk="1" latinLnBrk="0" hangingPunct="1">
        <a:lnSpc>
          <a:spcPct val="90000"/>
        </a:lnSpc>
        <a:spcBef>
          <a:spcPts val="587"/>
        </a:spcBef>
        <a:buFont typeface="Arial" panose="020B0604020202020204" pitchFamily="34" charset="0"/>
        <a:buChar char="•"/>
        <a:defRPr sz="2347" kern="1200">
          <a:solidFill>
            <a:schemeClr val="tx1"/>
          </a:solidFill>
          <a:latin typeface="+mn-lt"/>
          <a:ea typeface="+mn-ea"/>
          <a:cs typeface="+mn-cs"/>
        </a:defRPr>
      </a:lvl3pPr>
      <a:lvl4pPr marL="1877675" indent="-268239" algn="l" defTabSz="1072957" rtl="0" eaLnBrk="1" latinLnBrk="0" hangingPunct="1">
        <a:lnSpc>
          <a:spcPct val="90000"/>
        </a:lnSpc>
        <a:spcBef>
          <a:spcPts val="587"/>
        </a:spcBef>
        <a:buFont typeface="Arial" panose="020B0604020202020204" pitchFamily="34" charset="0"/>
        <a:buChar char="•"/>
        <a:defRPr sz="2112" kern="1200">
          <a:solidFill>
            <a:schemeClr val="tx1"/>
          </a:solidFill>
          <a:latin typeface="+mn-lt"/>
          <a:ea typeface="+mn-ea"/>
          <a:cs typeface="+mn-cs"/>
        </a:defRPr>
      </a:lvl4pPr>
      <a:lvl5pPr marL="2414153" indent="-268239" algn="l" defTabSz="1072957" rtl="0" eaLnBrk="1" latinLnBrk="0" hangingPunct="1">
        <a:lnSpc>
          <a:spcPct val="90000"/>
        </a:lnSpc>
        <a:spcBef>
          <a:spcPts val="587"/>
        </a:spcBef>
        <a:buFont typeface="Arial" panose="020B0604020202020204" pitchFamily="34" charset="0"/>
        <a:buChar char="•"/>
        <a:defRPr sz="2112" kern="1200">
          <a:solidFill>
            <a:schemeClr val="tx1"/>
          </a:solidFill>
          <a:latin typeface="+mn-lt"/>
          <a:ea typeface="+mn-ea"/>
          <a:cs typeface="+mn-cs"/>
        </a:defRPr>
      </a:lvl5pPr>
      <a:lvl6pPr marL="2950632" indent="-268239" algn="l" defTabSz="1072957" rtl="0" eaLnBrk="1" latinLnBrk="0" hangingPunct="1">
        <a:lnSpc>
          <a:spcPct val="90000"/>
        </a:lnSpc>
        <a:spcBef>
          <a:spcPts val="587"/>
        </a:spcBef>
        <a:buFont typeface="Arial" panose="020B0604020202020204" pitchFamily="34" charset="0"/>
        <a:buChar char="•"/>
        <a:defRPr sz="2112" kern="1200">
          <a:solidFill>
            <a:schemeClr val="tx1"/>
          </a:solidFill>
          <a:latin typeface="+mn-lt"/>
          <a:ea typeface="+mn-ea"/>
          <a:cs typeface="+mn-cs"/>
        </a:defRPr>
      </a:lvl6pPr>
      <a:lvl7pPr marL="3487110" indent="-268239" algn="l" defTabSz="1072957" rtl="0" eaLnBrk="1" latinLnBrk="0" hangingPunct="1">
        <a:lnSpc>
          <a:spcPct val="90000"/>
        </a:lnSpc>
        <a:spcBef>
          <a:spcPts val="587"/>
        </a:spcBef>
        <a:buFont typeface="Arial" panose="020B0604020202020204" pitchFamily="34" charset="0"/>
        <a:buChar char="•"/>
        <a:defRPr sz="2112" kern="1200">
          <a:solidFill>
            <a:schemeClr val="tx1"/>
          </a:solidFill>
          <a:latin typeface="+mn-lt"/>
          <a:ea typeface="+mn-ea"/>
          <a:cs typeface="+mn-cs"/>
        </a:defRPr>
      </a:lvl7pPr>
      <a:lvl8pPr marL="4023589" indent="-268239" algn="l" defTabSz="1072957" rtl="0" eaLnBrk="1" latinLnBrk="0" hangingPunct="1">
        <a:lnSpc>
          <a:spcPct val="90000"/>
        </a:lnSpc>
        <a:spcBef>
          <a:spcPts val="587"/>
        </a:spcBef>
        <a:buFont typeface="Arial" panose="020B0604020202020204" pitchFamily="34" charset="0"/>
        <a:buChar char="•"/>
        <a:defRPr sz="2112" kern="1200">
          <a:solidFill>
            <a:schemeClr val="tx1"/>
          </a:solidFill>
          <a:latin typeface="+mn-lt"/>
          <a:ea typeface="+mn-ea"/>
          <a:cs typeface="+mn-cs"/>
        </a:defRPr>
      </a:lvl8pPr>
      <a:lvl9pPr marL="4560067" indent="-268239" algn="l" defTabSz="1072957" rtl="0" eaLnBrk="1" latinLnBrk="0" hangingPunct="1">
        <a:lnSpc>
          <a:spcPct val="90000"/>
        </a:lnSpc>
        <a:spcBef>
          <a:spcPts val="587"/>
        </a:spcBef>
        <a:buFont typeface="Arial" panose="020B0604020202020204" pitchFamily="34" charset="0"/>
        <a:buChar char="•"/>
        <a:defRPr sz="211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72957" rtl="0" eaLnBrk="1" latinLnBrk="0" hangingPunct="1">
        <a:defRPr sz="2112" kern="1200">
          <a:solidFill>
            <a:schemeClr val="tx1"/>
          </a:solidFill>
          <a:latin typeface="+mn-lt"/>
          <a:ea typeface="+mn-ea"/>
          <a:cs typeface="+mn-cs"/>
        </a:defRPr>
      </a:lvl1pPr>
      <a:lvl2pPr marL="536478" algn="l" defTabSz="1072957" rtl="0" eaLnBrk="1" latinLnBrk="0" hangingPunct="1">
        <a:defRPr sz="2112" kern="1200">
          <a:solidFill>
            <a:schemeClr val="tx1"/>
          </a:solidFill>
          <a:latin typeface="+mn-lt"/>
          <a:ea typeface="+mn-ea"/>
          <a:cs typeface="+mn-cs"/>
        </a:defRPr>
      </a:lvl2pPr>
      <a:lvl3pPr marL="1072957" algn="l" defTabSz="1072957" rtl="0" eaLnBrk="1" latinLnBrk="0" hangingPunct="1">
        <a:defRPr sz="2112" kern="1200">
          <a:solidFill>
            <a:schemeClr val="tx1"/>
          </a:solidFill>
          <a:latin typeface="+mn-lt"/>
          <a:ea typeface="+mn-ea"/>
          <a:cs typeface="+mn-cs"/>
        </a:defRPr>
      </a:lvl3pPr>
      <a:lvl4pPr marL="1609435" algn="l" defTabSz="1072957" rtl="0" eaLnBrk="1" latinLnBrk="0" hangingPunct="1">
        <a:defRPr sz="2112" kern="1200">
          <a:solidFill>
            <a:schemeClr val="tx1"/>
          </a:solidFill>
          <a:latin typeface="+mn-lt"/>
          <a:ea typeface="+mn-ea"/>
          <a:cs typeface="+mn-cs"/>
        </a:defRPr>
      </a:lvl4pPr>
      <a:lvl5pPr marL="2145914" algn="l" defTabSz="1072957" rtl="0" eaLnBrk="1" latinLnBrk="0" hangingPunct="1">
        <a:defRPr sz="2112" kern="1200">
          <a:solidFill>
            <a:schemeClr val="tx1"/>
          </a:solidFill>
          <a:latin typeface="+mn-lt"/>
          <a:ea typeface="+mn-ea"/>
          <a:cs typeface="+mn-cs"/>
        </a:defRPr>
      </a:lvl5pPr>
      <a:lvl6pPr marL="2682392" algn="l" defTabSz="1072957" rtl="0" eaLnBrk="1" latinLnBrk="0" hangingPunct="1">
        <a:defRPr sz="2112" kern="1200">
          <a:solidFill>
            <a:schemeClr val="tx1"/>
          </a:solidFill>
          <a:latin typeface="+mn-lt"/>
          <a:ea typeface="+mn-ea"/>
          <a:cs typeface="+mn-cs"/>
        </a:defRPr>
      </a:lvl6pPr>
      <a:lvl7pPr marL="3218871" algn="l" defTabSz="1072957" rtl="0" eaLnBrk="1" latinLnBrk="0" hangingPunct="1">
        <a:defRPr sz="2112" kern="1200">
          <a:solidFill>
            <a:schemeClr val="tx1"/>
          </a:solidFill>
          <a:latin typeface="+mn-lt"/>
          <a:ea typeface="+mn-ea"/>
          <a:cs typeface="+mn-cs"/>
        </a:defRPr>
      </a:lvl7pPr>
      <a:lvl8pPr marL="3755349" algn="l" defTabSz="1072957" rtl="0" eaLnBrk="1" latinLnBrk="0" hangingPunct="1">
        <a:defRPr sz="2112" kern="1200">
          <a:solidFill>
            <a:schemeClr val="tx1"/>
          </a:solidFill>
          <a:latin typeface="+mn-lt"/>
          <a:ea typeface="+mn-ea"/>
          <a:cs typeface="+mn-cs"/>
        </a:defRPr>
      </a:lvl8pPr>
      <a:lvl9pPr marL="4291828" algn="l" defTabSz="1072957" rtl="0" eaLnBrk="1" latinLnBrk="0" hangingPunct="1">
        <a:defRPr sz="211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ircle">
            <a:hlinkClick r:id="" action="ppaction://media"/>
            <a:extLst>
              <a:ext uri="{FF2B5EF4-FFF2-40B4-BE49-F238E27FC236}">
                <a16:creationId xmlns:a16="http://schemas.microsoft.com/office/drawing/2014/main" id="{B3DCC2FD-8302-E0E2-28B9-07F511911E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r="33833" b="60292"/>
          <a:stretch/>
        </p:blipFill>
        <p:spPr>
          <a:xfrm>
            <a:off x="291306" y="3331611"/>
            <a:ext cx="7289731" cy="3780777"/>
          </a:xfrm>
          <a:prstGeom prst="rect">
            <a:avLst/>
          </a:prstGeom>
        </p:spPr>
      </p:pic>
      <p:pic>
        <p:nvPicPr>
          <p:cNvPr id="7" name="circle_trans">
            <a:hlinkClick r:id="" action="ppaction://media"/>
            <a:extLst>
              <a:ext uri="{FF2B5EF4-FFF2-40B4-BE49-F238E27FC236}">
                <a16:creationId xmlns:a16="http://schemas.microsoft.com/office/drawing/2014/main" id="{A8B7956A-6E6E-09E1-3E41-3C38654167F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 l="1710" t="11938" r="1930" b="25718"/>
          <a:stretch/>
        </p:blipFill>
        <p:spPr>
          <a:xfrm>
            <a:off x="862184" y="185233"/>
            <a:ext cx="9823795" cy="2802836"/>
          </a:xfrm>
          <a:prstGeom prst="rect">
            <a:avLst/>
          </a:prstGeom>
        </p:spPr>
      </p:pic>
      <p:pic>
        <p:nvPicPr>
          <p:cNvPr id="9" name="circle">
            <a:hlinkClick r:id="" action="ppaction://media"/>
            <a:extLst>
              <a:ext uri="{FF2B5EF4-FFF2-40B4-BE49-F238E27FC236}">
                <a16:creationId xmlns:a16="http://schemas.microsoft.com/office/drawing/2014/main" id="{4396A3D8-2D57-C59B-79F8-DBA0B1AB16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64413" t="49729" r="4423" b="10563"/>
          <a:stretch/>
        </p:blipFill>
        <p:spPr>
          <a:xfrm>
            <a:off x="7387845" y="3152709"/>
            <a:ext cx="3433348" cy="378077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56CD6C52-0BC1-CD6E-89E4-4E35030E6729}"/>
              </a:ext>
            </a:extLst>
          </p:cNvPr>
          <p:cNvSpPr txBox="1"/>
          <p:nvPr/>
        </p:nvSpPr>
        <p:spPr>
          <a:xfrm>
            <a:off x="1060961" y="7277029"/>
            <a:ext cx="96250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RGB                            </a:t>
            </a:r>
            <a:r>
              <a:rPr lang="en-US" altLang="zh-C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NeuS</a:t>
            </a:r>
            <a:r>
              <a:rPr lang="en-U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Ours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1292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6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66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3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主题​​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</TotalTime>
  <Words>3</Words>
  <Application>Microsoft Office PowerPoint</Application>
  <PresentationFormat>自定义</PresentationFormat>
  <Paragraphs>1</Paragraphs>
  <Slides>1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Times New Roman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Hanxue Liang</dc:creator>
  <cp:lastModifiedBy>Hanxue Liang</cp:lastModifiedBy>
  <cp:revision>5</cp:revision>
  <dcterms:created xsi:type="dcterms:W3CDTF">2024-12-09T12:24:47Z</dcterms:created>
  <dcterms:modified xsi:type="dcterms:W3CDTF">2024-12-09T12:37:11Z</dcterms:modified>
</cp:coreProperties>
</file>

<file path=docProps/thumbnail.jpeg>
</file>